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1576" y="-1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C5B2-2E22-4BE3-B318-FE83D09D459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2A47A-1BC6-4A8A-9CF3-E81944F442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5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C0320-50F1-934D-8E1C-AAFCE43F9A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6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5155C-0070-5563-5CC1-DAC5B102E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B61586-DE4B-CFE5-B9CA-093DBE49B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0C5859-AD4E-FE11-8CBF-4E98BD3D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EB9C1-492B-5F91-BCCC-BA68134D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BCF890-403A-A03E-7A43-F928AFCC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6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F934D6-B8FA-2135-7FA1-3B7ADB17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A63946-9C4A-6A87-0340-9C014621C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C4D7CB-357D-B5D9-344B-60E738AB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A6A812-B62C-4073-40A3-73DA4E99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C14E4A-92BA-9C82-D51A-2C494AB6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E538269-7EFA-A71F-3A80-48671CF0C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FAEAD1-9CEA-2183-07C2-FC93AFB6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0DF1D6-DEDC-4548-8436-0023377B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6F80AC-FE5A-76E5-DA36-438B443CC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FF72ED-8EA1-9CE5-8088-88068E88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4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AB897-E056-D79A-33A7-0FD57C30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2E61ED-0031-80E6-0ADA-1B5062EA4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CB3239-AA7C-F7A4-9C9A-FFA2D5C0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4EAB2-8562-4F8F-32E6-BA9DA190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ABFBA-CA8B-327F-4E4D-D91F09FA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1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43192-56B6-FC84-4F75-02ACE341A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D27F46-305E-C0F6-D9B5-449560F3D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93D457-368E-7F07-5B17-65EBA334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3CD6FA-F0C9-37B2-D634-3B877739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14DB8C-6676-19E6-D8BE-8B104D3D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2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0CCA7-C321-C027-4070-CED1E698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9CB40-A3B9-5B93-7CBA-A860B6FC1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0785CB-4AA2-A2D7-A4F1-197190E67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4C8E60-5856-64F8-00FB-9F4E54343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9ECFA-681F-9AEE-34A9-35C4B642A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962DCC-4B2B-C05B-5D82-59BF2441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56D8D-5C31-6726-2226-E5767532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1E145F-D64F-B898-5E27-6EF66DA9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86BE43-8751-AE40-FA48-98B02FDEB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8F933-1207-C837-DE0D-F73BBBC07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876E13-E135-8D7F-8ED2-6F768C4EA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B8E4064-BA5E-A98C-923E-F7FF50D47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1703E5F-88AE-9D70-6F4A-8151C4A3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070DFC-27BF-5F01-41D7-85A25C73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4D48D-9CCB-EF68-A8C0-64693377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D9C422-6445-333F-0C90-C0862DF1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54BF7F-D0F0-CC3C-C213-7D3D3F83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885A5A-F409-1210-88B6-7328878B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6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C2DE5F-854A-2478-3AEF-C19E04AC0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C6E0BF-8C31-451D-C836-655D31D6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0FCCD6-BB39-41B7-E198-D50B6980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B895A-043F-D4FB-6964-848355D3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BFD19D-A50D-74D7-D28A-1AD28351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42A0C4-D11B-296E-3B92-040216A9B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A1252-BAE0-9BBD-FB6F-AE6B49C6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DDC505-6A16-92C4-9A0D-3BEE1A23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5CBA5F-94CC-FDA9-E15F-F7F84FDA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57AB5-6018-9DBD-A796-05C9A5010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737BBC-D755-6794-1A63-836C2CE6A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E0251D-6647-FBD8-034E-D2CB4666D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BB3608-6509-9694-807B-994B05D73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56DEC8-30B6-CFE5-C4E1-39D1082D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361541-48CA-A70E-0AA4-699382C9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3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DAAA5C7-6A98-ED89-64BD-43A648953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EC12D3-7C01-3465-73B6-46AC1F936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53206A-CAE8-05EC-A499-59B9480F7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D856B6-02F9-45FA-8148-0F35F59F1DEF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10F271-E5C7-B52B-2279-D1E12AC0E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DEFDCC-5443-D6F7-064D-C21A0222C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8E501E-D70C-4E55-B8A1-5BD3A42163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9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feld 78">
            <a:extLst>
              <a:ext uri="{FF2B5EF4-FFF2-40B4-BE49-F238E27FC236}">
                <a16:creationId xmlns:a16="http://schemas.microsoft.com/office/drawing/2014/main" id="{BE77D96B-978F-3D48-A664-226F3149CC58}"/>
              </a:ext>
            </a:extLst>
          </p:cNvPr>
          <p:cNvSpPr txBox="1"/>
          <p:nvPr/>
        </p:nvSpPr>
        <p:spPr>
          <a:xfrm>
            <a:off x="4625042" y="2370716"/>
            <a:ext cx="498317" cy="17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4">
                <a:latin typeface="Times New Roman" panose="02020603050405020304" pitchFamily="18" charset="0"/>
                <a:cs typeface="Times New Roman" panose="02020603050405020304" pitchFamily="18" charset="0"/>
              </a:rPr>
              <a:t>(500 ms)</a:t>
            </a: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F2E61F97-4477-A130-0E6E-92667A650764}"/>
              </a:ext>
            </a:extLst>
          </p:cNvPr>
          <p:cNvSpPr/>
          <p:nvPr/>
        </p:nvSpPr>
        <p:spPr>
          <a:xfrm>
            <a:off x="4174179" y="2357134"/>
            <a:ext cx="498317" cy="3132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2">
                <a:solidFill>
                  <a:schemeClr val="tx1"/>
                </a:solidFill>
                <a:latin typeface="Consolas" panose="020B0609020204030204" pitchFamily="49" charset="0"/>
              </a:rPr>
              <a:t>+</a:t>
            </a:r>
          </a:p>
        </p:txBody>
      </p:sp>
      <p:sp>
        <p:nvSpPr>
          <p:cNvPr id="20" name="Rechteck 4">
            <a:extLst>
              <a:ext uri="{FF2B5EF4-FFF2-40B4-BE49-F238E27FC236}">
                <a16:creationId xmlns:a16="http://schemas.microsoft.com/office/drawing/2014/main" id="{93B71F3D-0C3F-FC34-F22C-9051D1655ED0}"/>
              </a:ext>
            </a:extLst>
          </p:cNvPr>
          <p:cNvSpPr/>
          <p:nvPr/>
        </p:nvSpPr>
        <p:spPr>
          <a:xfrm>
            <a:off x="4501570" y="2570491"/>
            <a:ext cx="498317" cy="3132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39">
                <a:solidFill>
                  <a:schemeClr val="tx1"/>
                </a:solidFill>
                <a:latin typeface="Consolas" panose="020B0609020204030204" pitchFamily="49" charset="0"/>
              </a:rPr>
              <a:t>k</a:t>
            </a:r>
            <a:r>
              <a:rPr lang="en-US" sz="339">
                <a:solidFill>
                  <a:schemeClr val="tx1"/>
                </a:solidFill>
                <a:latin typeface="Consolas" panose="020B0609020204030204" pitchFamily="49" charset="0"/>
              </a:rPr>
              <a:t>lein</a:t>
            </a:r>
          </a:p>
        </p:txBody>
      </p:sp>
      <p:sp>
        <p:nvSpPr>
          <p:cNvPr id="22" name="Rechteck 4">
            <a:extLst>
              <a:ext uri="{FF2B5EF4-FFF2-40B4-BE49-F238E27FC236}">
                <a16:creationId xmlns:a16="http://schemas.microsoft.com/office/drawing/2014/main" id="{A570423B-1980-CBDF-97FB-41FF756BB72B}"/>
              </a:ext>
            </a:extLst>
          </p:cNvPr>
          <p:cNvSpPr/>
          <p:nvPr/>
        </p:nvSpPr>
        <p:spPr>
          <a:xfrm>
            <a:off x="4882004" y="2786399"/>
            <a:ext cx="498317" cy="3132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39">
                <a:solidFill>
                  <a:srgbClr val="FF0000"/>
                </a:solidFill>
                <a:latin typeface="Consolas" panose="020B0609020204030204" pitchFamily="49" charset="0"/>
              </a:rPr>
              <a:t>k</a:t>
            </a:r>
            <a:r>
              <a:rPr lang="en-US" sz="339">
                <a:solidFill>
                  <a:srgbClr val="FF0000"/>
                </a:solidFill>
                <a:latin typeface="Consolas" panose="020B0609020204030204" pitchFamily="49" charset="0"/>
              </a:rPr>
              <a:t>lein</a:t>
            </a:r>
          </a:p>
        </p:txBody>
      </p:sp>
      <p:sp>
        <p:nvSpPr>
          <p:cNvPr id="25" name="Textfeld 78">
            <a:extLst>
              <a:ext uri="{FF2B5EF4-FFF2-40B4-BE49-F238E27FC236}">
                <a16:creationId xmlns:a16="http://schemas.microsoft.com/office/drawing/2014/main" id="{50196DFA-0E66-2EE6-F4BA-FDAE0D8E26F4}"/>
              </a:ext>
            </a:extLst>
          </p:cNvPr>
          <p:cNvSpPr txBox="1"/>
          <p:nvPr/>
        </p:nvSpPr>
        <p:spPr>
          <a:xfrm>
            <a:off x="4965580" y="2576429"/>
            <a:ext cx="624038" cy="17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4">
                <a:latin typeface="Times New Roman" panose="02020603050405020304" pitchFamily="18" charset="0"/>
                <a:cs typeface="Times New Roman" panose="02020603050405020304" pitchFamily="18" charset="0"/>
              </a:rPr>
              <a:t>(150-350 ms)</a:t>
            </a:r>
          </a:p>
        </p:txBody>
      </p:sp>
      <p:sp>
        <p:nvSpPr>
          <p:cNvPr id="31" name="Textfeld 78">
            <a:extLst>
              <a:ext uri="{FF2B5EF4-FFF2-40B4-BE49-F238E27FC236}">
                <a16:creationId xmlns:a16="http://schemas.microsoft.com/office/drawing/2014/main" id="{B798A1D4-4689-9CDF-DA4C-20CF92AA6455}"/>
              </a:ext>
            </a:extLst>
          </p:cNvPr>
          <p:cNvSpPr txBox="1"/>
          <p:nvPr/>
        </p:nvSpPr>
        <p:spPr>
          <a:xfrm>
            <a:off x="5327277" y="2785049"/>
            <a:ext cx="1718025" cy="17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4">
                <a:latin typeface="Times New Roman" panose="02020603050405020304" pitchFamily="18" charset="0"/>
                <a:cs typeface="Times New Roman" panose="02020603050405020304" pitchFamily="18" charset="0"/>
              </a:rPr>
              <a:t>(until response)</a:t>
            </a:r>
            <a:endParaRPr lang="en-US" sz="564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6BA90D8-8DA1-B50D-5650-AC5B814B4BF1}"/>
              </a:ext>
            </a:extLst>
          </p:cNvPr>
          <p:cNvCxnSpPr>
            <a:cxnSpLocks/>
          </p:cNvCxnSpPr>
          <p:nvPr/>
        </p:nvCxnSpPr>
        <p:spPr>
          <a:xfrm>
            <a:off x="4074112" y="2723989"/>
            <a:ext cx="984054" cy="559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feld 78">
            <a:extLst>
              <a:ext uri="{FF2B5EF4-FFF2-40B4-BE49-F238E27FC236}">
                <a16:creationId xmlns:a16="http://schemas.microsoft.com/office/drawing/2014/main" id="{7451AB2C-B95C-41D3-A50C-49F4FA416E14}"/>
              </a:ext>
            </a:extLst>
          </p:cNvPr>
          <p:cNvSpPr txBox="1"/>
          <p:nvPr/>
        </p:nvSpPr>
        <p:spPr>
          <a:xfrm>
            <a:off x="4653560" y="3288355"/>
            <a:ext cx="624038" cy="17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4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3C97D5A-6416-BB4F-EF57-EEEC0890E78E}"/>
              </a:ext>
            </a:extLst>
          </p:cNvPr>
          <p:cNvSpPr/>
          <p:nvPr/>
        </p:nvSpPr>
        <p:spPr>
          <a:xfrm>
            <a:off x="6041678" y="4144848"/>
            <a:ext cx="167838" cy="159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564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11A539-A82F-7C20-9B7A-C27324E078AC}"/>
              </a:ext>
            </a:extLst>
          </p:cNvPr>
          <p:cNvSpPr/>
          <p:nvPr/>
        </p:nvSpPr>
        <p:spPr>
          <a:xfrm>
            <a:off x="5380321" y="3338621"/>
            <a:ext cx="1146692" cy="719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564">
                <a:solidFill>
                  <a:srgbClr val="FF0000"/>
                </a:solidFill>
                <a:latin typeface="Consolas" panose="020B0609020204030204" pitchFamily="49" charset="0"/>
              </a:rPr>
              <a:t>klein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29D4B8-8A5B-88BA-0D9D-2AEB2F113DA6}"/>
              </a:ext>
            </a:extLst>
          </p:cNvPr>
          <p:cNvSpPr txBox="1"/>
          <p:nvPr/>
        </p:nvSpPr>
        <p:spPr>
          <a:xfrm>
            <a:off x="5686443" y="4312062"/>
            <a:ext cx="819115" cy="17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64">
                <a:latin typeface="Times New Roman" panose="02020603050405020304" pitchFamily="18" charset="0"/>
                <a:cs typeface="Times New Roman" panose="02020603050405020304" pitchFamily="18" charset="0"/>
              </a:rPr>
              <a:t>Keyboard</a:t>
            </a:r>
          </a:p>
        </p:txBody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2CD4A6A4-EEB0-7CB1-8626-AA7CCA6F39E7}"/>
              </a:ext>
            </a:extLst>
          </p:cNvPr>
          <p:cNvSpPr/>
          <p:nvPr/>
        </p:nvSpPr>
        <p:spPr>
          <a:xfrm>
            <a:off x="5623977" y="4144848"/>
            <a:ext cx="167838" cy="159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564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295B0B7-E035-9499-43EC-AF341CA33DDE}"/>
              </a:ext>
            </a:extLst>
          </p:cNvPr>
          <p:cNvSpPr/>
          <p:nvPr/>
        </p:nvSpPr>
        <p:spPr>
          <a:xfrm>
            <a:off x="5832828" y="4145627"/>
            <a:ext cx="167838" cy="159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564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267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Consolas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Matthäus Rud</dc:creator>
  <cp:lastModifiedBy>Matthäus Rud</cp:lastModifiedBy>
  <cp:revision>3</cp:revision>
  <dcterms:created xsi:type="dcterms:W3CDTF">2024-05-23T10:17:23Z</dcterms:created>
  <dcterms:modified xsi:type="dcterms:W3CDTF">2024-08-21T11:42:19Z</dcterms:modified>
</cp:coreProperties>
</file>